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5" r:id="rId5"/>
    <p:sldId id="268" r:id="rId6"/>
    <p:sldId id="269" r:id="rId7"/>
    <p:sldId id="278" r:id="rId8"/>
    <p:sldId id="286" r:id="rId9"/>
    <p:sldId id="279" r:id="rId10"/>
    <p:sldId id="260" r:id="rId11"/>
    <p:sldId id="281" r:id="rId12"/>
    <p:sldId id="282" r:id="rId13"/>
    <p:sldId id="310" r:id="rId14"/>
    <p:sldId id="261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262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276" r:id="rId40"/>
    <p:sldId id="283" r:id="rId41"/>
    <p:sldId id="284" r:id="rId42"/>
    <p:sldId id="285" r:id="rId43"/>
    <p:sldId id="277" r:id="rId44"/>
    <p:sldId id="312" r:id="rId45"/>
    <p:sldId id="274" r:id="rId46"/>
    <p:sldId id="263" r:id="rId47"/>
    <p:sldId id="270" r:id="rId48"/>
    <p:sldId id="271" r:id="rId49"/>
    <p:sldId id="272" r:id="rId50"/>
    <p:sldId id="273" r:id="rId51"/>
    <p:sldId id="275" r:id="rId52"/>
    <p:sldId id="280" r:id="rId53"/>
    <p:sldId id="267" r:id="rId54"/>
    <p:sldId id="311" r:id="rId55"/>
    <p:sldId id="257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651EFCB-F81E-4BCC-B06F-24A0DD50744E}" type="datetimeFigureOut">
              <a:rPr lang="en-US" smtClean="0"/>
              <a:t>8/25/2010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46626EB-D134-4454-9D79-87BBD1749D2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EFCB-F81E-4BCC-B06F-24A0DD50744E}" type="datetimeFigureOut">
              <a:rPr lang="en-US" smtClean="0"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B-D134-4454-9D79-87BBD1749D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EFCB-F81E-4BCC-B06F-24A0DD50744E}" type="datetimeFigureOut">
              <a:rPr lang="en-US" smtClean="0"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B-D134-4454-9D79-87BBD1749D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EFCB-F81E-4BCC-B06F-24A0DD50744E}" type="datetimeFigureOut">
              <a:rPr lang="en-US" smtClean="0"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B-D134-4454-9D79-87BBD1749D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651EFCB-F81E-4BCC-B06F-24A0DD50744E}" type="datetimeFigureOut">
              <a:rPr lang="en-US" smtClean="0"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46626EB-D134-4454-9D79-87BBD1749D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EFCB-F81E-4BCC-B06F-24A0DD50744E}" type="datetimeFigureOut">
              <a:rPr lang="en-US" smtClean="0"/>
              <a:t>8/25/2010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B-D134-4454-9D79-87BBD1749D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EFCB-F81E-4BCC-B06F-24A0DD50744E}" type="datetimeFigureOut">
              <a:rPr lang="en-US" smtClean="0"/>
              <a:t>8/25/2010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B-D134-4454-9D79-87BBD1749D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EFCB-F81E-4BCC-B06F-24A0DD50744E}" type="datetimeFigureOut">
              <a:rPr lang="en-US" smtClean="0"/>
              <a:t>8/25/2010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B-D134-4454-9D79-87BBD1749D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EFCB-F81E-4BCC-B06F-24A0DD50744E}" type="datetimeFigureOut">
              <a:rPr lang="en-US" smtClean="0"/>
              <a:t>8/25/2010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B-D134-4454-9D79-87BBD1749D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EFCB-F81E-4BCC-B06F-24A0DD50744E}" type="datetimeFigureOut">
              <a:rPr lang="en-US" smtClean="0"/>
              <a:t>8/25/2010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B-D134-4454-9D79-87BBD1749D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EFCB-F81E-4BCC-B06F-24A0DD50744E}" type="datetimeFigureOut">
              <a:rPr lang="en-US" smtClean="0"/>
              <a:t>8/25/2010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B-D134-4454-9D79-87BBD1749D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51EFCB-F81E-4BCC-B06F-24A0DD50744E}" type="datetimeFigureOut">
              <a:rPr lang="en-US" smtClean="0"/>
              <a:t>8/25/2010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6626EB-D134-4454-9D79-87BBD1749D2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PDCB </a:t>
            </a:r>
            <a:r>
              <a:rPr lang="en-US" dirty="0" err="1" smtClean="0"/>
              <a:t>BioC</a:t>
            </a:r>
            <a:r>
              <a:rPr lang="en-US" dirty="0" smtClean="0"/>
              <a:t> for HTS topic</a:t>
            </a:r>
            <a:br>
              <a:rPr lang="en-US" dirty="0" smtClean="0"/>
            </a:br>
            <a:r>
              <a:rPr lang="en-US" dirty="0" smtClean="0"/>
              <a:t>Understanding the tech. 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934200" cy="742950"/>
          </a:xfrm>
        </p:spPr>
        <p:txBody>
          <a:bodyPr>
            <a:noAutofit/>
          </a:bodyPr>
          <a:lstStyle/>
          <a:p>
            <a:r>
              <a:rPr lang="en-US" sz="900" b="1" dirty="0" smtClean="0"/>
              <a:t>LCG Leonardo </a:t>
            </a:r>
            <a:r>
              <a:rPr lang="en-US" sz="900" b="1" dirty="0" err="1" smtClean="0"/>
              <a:t>Collado</a:t>
            </a:r>
            <a:r>
              <a:rPr lang="en-US" sz="900" b="1" dirty="0" smtClean="0"/>
              <a:t> Torres</a:t>
            </a:r>
          </a:p>
          <a:p>
            <a:r>
              <a:rPr lang="en-US" sz="900" b="1" dirty="0" smtClean="0"/>
              <a:t>lcollado@wintergenomic.com lcollado@ibt.unam.mx</a:t>
            </a:r>
          </a:p>
          <a:p>
            <a:r>
              <a:rPr lang="en-US" sz="900" b="1" dirty="0" smtClean="0"/>
              <a:t>August 25</a:t>
            </a:r>
            <a:r>
              <a:rPr lang="en-US" sz="900" b="1" baseline="30000" dirty="0" smtClean="0"/>
              <a:t>th</a:t>
            </a:r>
            <a:r>
              <a:rPr lang="en-US" sz="900" b="1" dirty="0" smtClean="0"/>
              <a:t>, 2010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0491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454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8805"/>
            <a:ext cx="8229600" cy="3117915"/>
          </a:xfrm>
        </p:spPr>
      </p:pic>
    </p:spTree>
    <p:extLst>
      <p:ext uri="{BB962C8B-B14F-4D97-AF65-F5344CB8AC3E}">
        <p14:creationId xmlns:p14="http://schemas.microsoft.com/office/powerpoint/2010/main" val="8898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8996"/>
            <a:ext cx="8229600" cy="3237533"/>
          </a:xfrm>
        </p:spPr>
      </p:pic>
    </p:spTree>
    <p:extLst>
      <p:ext uri="{BB962C8B-B14F-4D97-AF65-F5344CB8AC3E}">
        <p14:creationId xmlns:p14="http://schemas.microsoft.com/office/powerpoint/2010/main" val="19419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8614"/>
            <a:ext cx="8229600" cy="3458297"/>
          </a:xfrm>
        </p:spPr>
      </p:pic>
    </p:spTree>
    <p:extLst>
      <p:ext uri="{BB962C8B-B14F-4D97-AF65-F5344CB8AC3E}">
        <p14:creationId xmlns:p14="http://schemas.microsoft.com/office/powerpoint/2010/main" val="25193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43" y="2373129"/>
            <a:ext cx="5649114" cy="2629267"/>
          </a:xfrm>
        </p:spPr>
      </p:pic>
    </p:spTree>
    <p:extLst>
      <p:ext uri="{BB962C8B-B14F-4D97-AF65-F5344CB8AC3E}">
        <p14:creationId xmlns:p14="http://schemas.microsoft.com/office/powerpoint/2010/main" val="23425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26" y="1219200"/>
            <a:ext cx="2417347" cy="4937125"/>
          </a:xfrm>
        </p:spPr>
      </p:pic>
    </p:spTree>
    <p:extLst>
      <p:ext uri="{BB962C8B-B14F-4D97-AF65-F5344CB8AC3E}">
        <p14:creationId xmlns:p14="http://schemas.microsoft.com/office/powerpoint/2010/main" val="32633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24" y="1219200"/>
            <a:ext cx="2751951" cy="4937125"/>
          </a:xfrm>
        </p:spPr>
      </p:pic>
    </p:spTree>
    <p:extLst>
      <p:ext uri="{BB962C8B-B14F-4D97-AF65-F5344CB8AC3E}">
        <p14:creationId xmlns:p14="http://schemas.microsoft.com/office/powerpoint/2010/main" val="79316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9250"/>
            <a:ext cx="8229600" cy="2617025"/>
          </a:xfrm>
        </p:spPr>
      </p:pic>
    </p:spTree>
    <p:extLst>
      <p:ext uri="{BB962C8B-B14F-4D97-AF65-F5344CB8AC3E}">
        <p14:creationId xmlns:p14="http://schemas.microsoft.com/office/powerpoint/2010/main" val="36439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5417"/>
            <a:ext cx="8229600" cy="4184690"/>
          </a:xfrm>
        </p:spPr>
      </p:pic>
    </p:spTree>
    <p:extLst>
      <p:ext uri="{BB962C8B-B14F-4D97-AF65-F5344CB8AC3E}">
        <p14:creationId xmlns:p14="http://schemas.microsoft.com/office/powerpoint/2010/main" val="33196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74" y="1539575"/>
            <a:ext cx="5553851" cy="4296375"/>
          </a:xfrm>
        </p:spPr>
      </p:pic>
    </p:spTree>
    <p:extLst>
      <p:ext uri="{BB962C8B-B14F-4D97-AF65-F5344CB8AC3E}">
        <p14:creationId xmlns:p14="http://schemas.microsoft.com/office/powerpoint/2010/main" val="3482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38" y="2034944"/>
            <a:ext cx="4820323" cy="3305637"/>
          </a:xfrm>
        </p:spPr>
      </p:pic>
    </p:spTree>
    <p:extLst>
      <p:ext uri="{BB962C8B-B14F-4D97-AF65-F5344CB8AC3E}">
        <p14:creationId xmlns:p14="http://schemas.microsoft.com/office/powerpoint/2010/main" val="13436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Next generation sequencing technologies</a:t>
            </a:r>
          </a:p>
          <a:p>
            <a:r>
              <a:rPr lang="en-US" dirty="0" smtClean="0"/>
              <a:t>454</a:t>
            </a:r>
          </a:p>
          <a:p>
            <a:r>
              <a:rPr lang="en-US" dirty="0" err="1" smtClean="0"/>
              <a:t>SOLiD</a:t>
            </a:r>
            <a:endParaRPr lang="en-US" dirty="0" smtClean="0"/>
          </a:p>
          <a:p>
            <a:r>
              <a:rPr lang="en-US" dirty="0" smtClean="0"/>
              <a:t>Pacific Biosciences</a:t>
            </a:r>
          </a:p>
          <a:p>
            <a:r>
              <a:rPr lang="en-US" dirty="0" err="1"/>
              <a:t>Illumina</a:t>
            </a:r>
            <a:endParaRPr lang="en-US" dirty="0"/>
          </a:p>
          <a:p>
            <a:r>
              <a:rPr lang="en-US" dirty="0"/>
              <a:t>Paired-end and </a:t>
            </a:r>
            <a:r>
              <a:rPr lang="en-US" dirty="0" smtClean="0"/>
              <a:t>Mate-pair</a:t>
            </a:r>
          </a:p>
          <a:p>
            <a:r>
              <a:rPr lang="en-US" dirty="0" smtClean="0"/>
              <a:t>Ion Torrent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50" y="1219200"/>
            <a:ext cx="3629499" cy="4937125"/>
          </a:xfrm>
        </p:spPr>
      </p:pic>
    </p:spTree>
    <p:extLst>
      <p:ext uri="{BB962C8B-B14F-4D97-AF65-F5344CB8AC3E}">
        <p14:creationId xmlns:p14="http://schemas.microsoft.com/office/powerpoint/2010/main" val="29990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44" y="2382655"/>
            <a:ext cx="3839111" cy="2610214"/>
          </a:xfrm>
        </p:spPr>
      </p:pic>
    </p:spTree>
    <p:extLst>
      <p:ext uri="{BB962C8B-B14F-4D97-AF65-F5344CB8AC3E}">
        <p14:creationId xmlns:p14="http://schemas.microsoft.com/office/powerpoint/2010/main" val="30598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80" y="1219200"/>
            <a:ext cx="6679640" cy="4937125"/>
          </a:xfrm>
        </p:spPr>
      </p:pic>
    </p:spTree>
    <p:extLst>
      <p:ext uri="{BB962C8B-B14F-4D97-AF65-F5344CB8AC3E}">
        <p14:creationId xmlns:p14="http://schemas.microsoft.com/office/powerpoint/2010/main" val="4514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80" y="1219200"/>
            <a:ext cx="7272039" cy="4937125"/>
          </a:xfrm>
        </p:spPr>
      </p:pic>
    </p:spTree>
    <p:extLst>
      <p:ext uri="{BB962C8B-B14F-4D97-AF65-F5344CB8AC3E}">
        <p14:creationId xmlns:p14="http://schemas.microsoft.com/office/powerpoint/2010/main" val="24517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0" y="1219200"/>
            <a:ext cx="8006840" cy="4937125"/>
          </a:xfrm>
        </p:spPr>
      </p:pic>
    </p:spTree>
    <p:extLst>
      <p:ext uri="{BB962C8B-B14F-4D97-AF65-F5344CB8AC3E}">
        <p14:creationId xmlns:p14="http://schemas.microsoft.com/office/powerpoint/2010/main" val="37084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8" y="1219200"/>
            <a:ext cx="7441463" cy="4937125"/>
          </a:xfrm>
        </p:spPr>
      </p:pic>
    </p:spTree>
    <p:extLst>
      <p:ext uri="{BB962C8B-B14F-4D97-AF65-F5344CB8AC3E}">
        <p14:creationId xmlns:p14="http://schemas.microsoft.com/office/powerpoint/2010/main" val="138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8875"/>
            <a:ext cx="8229600" cy="4297774"/>
          </a:xfrm>
        </p:spPr>
      </p:pic>
    </p:spTree>
    <p:extLst>
      <p:ext uri="{BB962C8B-B14F-4D97-AF65-F5344CB8AC3E}">
        <p14:creationId xmlns:p14="http://schemas.microsoft.com/office/powerpoint/2010/main" val="19170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0916"/>
            <a:ext cx="8229600" cy="4613692"/>
          </a:xfrm>
        </p:spPr>
      </p:pic>
    </p:spTree>
    <p:extLst>
      <p:ext uri="{BB962C8B-B14F-4D97-AF65-F5344CB8AC3E}">
        <p14:creationId xmlns:p14="http://schemas.microsoft.com/office/powerpoint/2010/main" val="17909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8117"/>
            <a:ext cx="8229600" cy="4739291"/>
          </a:xfrm>
        </p:spPr>
      </p:pic>
    </p:spTree>
    <p:extLst>
      <p:ext uri="{BB962C8B-B14F-4D97-AF65-F5344CB8AC3E}">
        <p14:creationId xmlns:p14="http://schemas.microsoft.com/office/powerpoint/2010/main" val="37122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361" y="1219200"/>
            <a:ext cx="5169278" cy="4937125"/>
          </a:xfrm>
        </p:spPr>
      </p:pic>
    </p:spTree>
    <p:extLst>
      <p:ext uri="{BB962C8B-B14F-4D97-AF65-F5344CB8AC3E}">
        <p14:creationId xmlns:p14="http://schemas.microsoft.com/office/powerpoint/2010/main" val="32093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 tech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10" y="1996839"/>
            <a:ext cx="6830379" cy="3381847"/>
          </a:xfrm>
        </p:spPr>
      </p:pic>
    </p:spTree>
    <p:extLst>
      <p:ext uri="{BB962C8B-B14F-4D97-AF65-F5344CB8AC3E}">
        <p14:creationId xmlns:p14="http://schemas.microsoft.com/office/powerpoint/2010/main" val="8475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Pacific Biosciences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7273"/>
            <a:ext cx="8229600" cy="4000979"/>
          </a:xfrm>
        </p:spPr>
      </p:pic>
    </p:spTree>
    <p:extLst>
      <p:ext uri="{BB962C8B-B14F-4D97-AF65-F5344CB8AC3E}">
        <p14:creationId xmlns:p14="http://schemas.microsoft.com/office/powerpoint/2010/main" val="36284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33" y="1558627"/>
            <a:ext cx="4896534" cy="4258270"/>
          </a:xfrm>
        </p:spPr>
      </p:pic>
    </p:spTree>
    <p:extLst>
      <p:ext uri="{BB962C8B-B14F-4D97-AF65-F5344CB8AC3E}">
        <p14:creationId xmlns:p14="http://schemas.microsoft.com/office/powerpoint/2010/main" val="1062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38" y="1677707"/>
            <a:ext cx="4820323" cy="4020111"/>
          </a:xfrm>
        </p:spPr>
      </p:pic>
    </p:spTree>
    <p:extLst>
      <p:ext uri="{BB962C8B-B14F-4D97-AF65-F5344CB8AC3E}">
        <p14:creationId xmlns:p14="http://schemas.microsoft.com/office/powerpoint/2010/main" val="35090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1964"/>
            <a:ext cx="8229600" cy="2631597"/>
          </a:xfrm>
        </p:spPr>
      </p:pic>
    </p:spTree>
    <p:extLst>
      <p:ext uri="{BB962C8B-B14F-4D97-AF65-F5344CB8AC3E}">
        <p14:creationId xmlns:p14="http://schemas.microsoft.com/office/powerpoint/2010/main" val="313554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12" y="1820602"/>
            <a:ext cx="4839376" cy="3734321"/>
          </a:xfrm>
        </p:spPr>
      </p:pic>
    </p:spTree>
    <p:extLst>
      <p:ext uri="{BB962C8B-B14F-4D97-AF65-F5344CB8AC3E}">
        <p14:creationId xmlns:p14="http://schemas.microsoft.com/office/powerpoint/2010/main" val="30077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7535"/>
            <a:ext cx="8229600" cy="2680455"/>
          </a:xfrm>
        </p:spPr>
      </p:pic>
    </p:spTree>
    <p:extLst>
      <p:ext uri="{BB962C8B-B14F-4D97-AF65-F5344CB8AC3E}">
        <p14:creationId xmlns:p14="http://schemas.microsoft.com/office/powerpoint/2010/main" val="41006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43048"/>
            <a:ext cx="8229600" cy="3089429"/>
          </a:xfrm>
        </p:spPr>
      </p:pic>
    </p:spTree>
    <p:extLst>
      <p:ext uri="{BB962C8B-B14F-4D97-AF65-F5344CB8AC3E}">
        <p14:creationId xmlns:p14="http://schemas.microsoft.com/office/powerpoint/2010/main" val="19348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8811"/>
            <a:ext cx="8229600" cy="3177902"/>
          </a:xfrm>
        </p:spPr>
      </p:pic>
    </p:spTree>
    <p:extLst>
      <p:ext uri="{BB962C8B-B14F-4D97-AF65-F5344CB8AC3E}">
        <p14:creationId xmlns:p14="http://schemas.microsoft.com/office/powerpoint/2010/main" val="41295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65" y="1449075"/>
            <a:ext cx="4439270" cy="4477375"/>
          </a:xfrm>
        </p:spPr>
      </p:pic>
    </p:spTree>
    <p:extLst>
      <p:ext uri="{BB962C8B-B14F-4D97-AF65-F5344CB8AC3E}">
        <p14:creationId xmlns:p14="http://schemas.microsoft.com/office/powerpoint/2010/main" val="20434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Illumina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8442"/>
            <a:ext cx="8229600" cy="3418640"/>
          </a:xfrm>
        </p:spPr>
      </p:pic>
    </p:spTree>
    <p:extLst>
      <p:ext uri="{BB962C8B-B14F-4D97-AF65-F5344CB8AC3E}">
        <p14:creationId xmlns:p14="http://schemas.microsoft.com/office/powerpoint/2010/main" val="14493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 tech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71" y="1219200"/>
            <a:ext cx="5835458" cy="4937125"/>
          </a:xfrm>
        </p:spPr>
      </p:pic>
    </p:spTree>
    <p:extLst>
      <p:ext uri="{BB962C8B-B14F-4D97-AF65-F5344CB8AC3E}">
        <p14:creationId xmlns:p14="http://schemas.microsoft.com/office/powerpoint/2010/main" val="41766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332"/>
            <a:ext cx="8229600" cy="3686860"/>
          </a:xfrm>
        </p:spPr>
      </p:pic>
    </p:spTree>
    <p:extLst>
      <p:ext uri="{BB962C8B-B14F-4D97-AF65-F5344CB8AC3E}">
        <p14:creationId xmlns:p14="http://schemas.microsoft.com/office/powerpoint/2010/main" val="42395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4433"/>
            <a:ext cx="8229600" cy="3906658"/>
          </a:xfrm>
        </p:spPr>
      </p:pic>
    </p:spTree>
    <p:extLst>
      <p:ext uri="{BB962C8B-B14F-4D97-AF65-F5344CB8AC3E}">
        <p14:creationId xmlns:p14="http://schemas.microsoft.com/office/powerpoint/2010/main" val="203303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79300"/>
            <a:ext cx="8229600" cy="1816924"/>
          </a:xfrm>
        </p:spPr>
      </p:pic>
    </p:spTree>
    <p:extLst>
      <p:ext uri="{BB962C8B-B14F-4D97-AF65-F5344CB8AC3E}">
        <p14:creationId xmlns:p14="http://schemas.microsoft.com/office/powerpoint/2010/main" val="13187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 and 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1563687"/>
            <a:ext cx="2619375" cy="4248150"/>
          </a:xfrm>
        </p:spPr>
      </p:pic>
    </p:spTree>
    <p:extLst>
      <p:ext uri="{BB962C8B-B14F-4D97-AF65-F5344CB8AC3E}">
        <p14:creationId xmlns:p14="http://schemas.microsoft.com/office/powerpoint/2010/main" val="163596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301" y="1219200"/>
            <a:ext cx="4045397" cy="4937125"/>
          </a:xfrm>
        </p:spPr>
      </p:pic>
    </p:spTree>
    <p:extLst>
      <p:ext uri="{BB962C8B-B14F-4D97-AF65-F5344CB8AC3E}">
        <p14:creationId xmlns:p14="http://schemas.microsoft.com/office/powerpoint/2010/main" val="12494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Torrent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29" y="1219200"/>
            <a:ext cx="6117742" cy="4937125"/>
          </a:xfrm>
        </p:spPr>
      </p:pic>
    </p:spTree>
    <p:extLst>
      <p:ext uri="{BB962C8B-B14F-4D97-AF65-F5344CB8AC3E}">
        <p14:creationId xmlns:p14="http://schemas.microsoft.com/office/powerpoint/2010/main" val="12876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42" y="1510996"/>
            <a:ext cx="6373115" cy="4353533"/>
          </a:xfrm>
        </p:spPr>
      </p:pic>
    </p:spTree>
    <p:extLst>
      <p:ext uri="{BB962C8B-B14F-4D97-AF65-F5344CB8AC3E}">
        <p14:creationId xmlns:p14="http://schemas.microsoft.com/office/powerpoint/2010/main" val="4268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95" y="1420496"/>
            <a:ext cx="6335010" cy="4534533"/>
          </a:xfrm>
        </p:spPr>
      </p:pic>
    </p:spTree>
    <p:extLst>
      <p:ext uri="{BB962C8B-B14F-4D97-AF65-F5344CB8AC3E}">
        <p14:creationId xmlns:p14="http://schemas.microsoft.com/office/powerpoint/2010/main" val="8525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26" y="1225206"/>
            <a:ext cx="6420747" cy="4925113"/>
          </a:xfrm>
        </p:spPr>
      </p:pic>
    </p:spTree>
    <p:extLst>
      <p:ext uri="{BB962C8B-B14F-4D97-AF65-F5344CB8AC3E}">
        <p14:creationId xmlns:p14="http://schemas.microsoft.com/office/powerpoint/2010/main" val="42864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6" y="1396680"/>
            <a:ext cx="6392168" cy="4582165"/>
          </a:xfrm>
        </p:spPr>
      </p:pic>
    </p:spTree>
    <p:extLst>
      <p:ext uri="{BB962C8B-B14F-4D97-AF65-F5344CB8AC3E}">
        <p14:creationId xmlns:p14="http://schemas.microsoft.com/office/powerpoint/2010/main" val="26290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623"/>
            <a:ext cx="8229600" cy="3764279"/>
          </a:xfrm>
        </p:spPr>
      </p:pic>
    </p:spTree>
    <p:extLst>
      <p:ext uri="{BB962C8B-B14F-4D97-AF65-F5344CB8AC3E}">
        <p14:creationId xmlns:p14="http://schemas.microsoft.com/office/powerpoint/2010/main" val="38051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92" y="1219200"/>
            <a:ext cx="5539015" cy="4937125"/>
          </a:xfrm>
        </p:spPr>
      </p:pic>
    </p:spTree>
    <p:extLst>
      <p:ext uri="{BB962C8B-B14F-4D97-AF65-F5344CB8AC3E}">
        <p14:creationId xmlns:p14="http://schemas.microsoft.com/office/powerpoint/2010/main" val="29540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876" y="1219200"/>
            <a:ext cx="5146248" cy="4937125"/>
          </a:xfrm>
        </p:spPr>
      </p:pic>
    </p:spTree>
    <p:extLst>
      <p:ext uri="{BB962C8B-B14F-4D97-AF65-F5344CB8AC3E}">
        <p14:creationId xmlns:p14="http://schemas.microsoft.com/office/powerpoint/2010/main" val="30668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95" y="1315706"/>
            <a:ext cx="5973009" cy="4744112"/>
          </a:xfrm>
        </p:spPr>
      </p:pic>
    </p:spTree>
    <p:extLst>
      <p:ext uri="{BB962C8B-B14F-4D97-AF65-F5344CB8AC3E}">
        <p14:creationId xmlns:p14="http://schemas.microsoft.com/office/powerpoint/2010/main" val="26565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 tech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71" y="1219200"/>
            <a:ext cx="5835458" cy="4937125"/>
          </a:xfrm>
        </p:spPr>
      </p:pic>
    </p:spTree>
    <p:extLst>
      <p:ext uri="{BB962C8B-B14F-4D97-AF65-F5344CB8AC3E}">
        <p14:creationId xmlns:p14="http://schemas.microsoft.com/office/powerpoint/2010/main" val="4786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4470"/>
            <a:ext cx="8229600" cy="3946584"/>
          </a:xfrm>
        </p:spPr>
      </p:pic>
    </p:spTree>
    <p:extLst>
      <p:ext uri="{BB962C8B-B14F-4D97-AF65-F5344CB8AC3E}">
        <p14:creationId xmlns:p14="http://schemas.microsoft.com/office/powerpoint/2010/main" val="13918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Mardis</a:t>
            </a:r>
            <a:r>
              <a:rPr lang="en-US" dirty="0" smtClean="0"/>
              <a:t>, E.R. Next-generation DNA sequencing methods. </a:t>
            </a:r>
            <a:r>
              <a:rPr lang="en-US" dirty="0" err="1" smtClean="0"/>
              <a:t>Annu</a:t>
            </a:r>
            <a:r>
              <a:rPr lang="en-US" dirty="0" smtClean="0"/>
              <a:t> Rev Genomics Hum Genet 9, 387-402 (2008).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Metzker</a:t>
            </a:r>
            <a:r>
              <a:rPr lang="en-US" dirty="0" smtClean="0"/>
              <a:t>, M.L. Sequencing technologies [</a:t>
            </a:r>
            <a:r>
              <a:rPr lang="en-US" dirty="0" err="1" smtClean="0"/>
              <a:t>mdash</a:t>
            </a:r>
            <a:r>
              <a:rPr lang="en-US" dirty="0" smtClean="0"/>
              <a:t>] the next generation. Nat Rev Genet 11, 31-46 (2010).</a:t>
            </a:r>
          </a:p>
          <a:p>
            <a:r>
              <a:rPr lang="en-US" dirty="0" smtClean="0"/>
              <a:t>3. Tucker, T., </a:t>
            </a:r>
            <a:r>
              <a:rPr lang="en-US" dirty="0" err="1" smtClean="0"/>
              <a:t>Marra</a:t>
            </a:r>
            <a:r>
              <a:rPr lang="en-US" dirty="0" smtClean="0"/>
              <a:t>, M. &amp; Friedman, J.M. Massively parallel sequencing: the next big thing in genetic medicine. Am. J. Hum. Genet 85, 142-154 (2009).</a:t>
            </a:r>
          </a:p>
          <a:p>
            <a:r>
              <a:rPr lang="en-US" dirty="0" smtClean="0"/>
              <a:t>4. http://seqanswers.com/forums/index.php</a:t>
            </a:r>
          </a:p>
          <a:p>
            <a:r>
              <a:rPr lang="en-US" dirty="0"/>
              <a:t>5. http://www.iontorrent.com</a:t>
            </a:r>
            <a:r>
              <a:rPr lang="en-US" dirty="0" smtClean="0"/>
              <a:t>/</a:t>
            </a:r>
          </a:p>
          <a:p>
            <a:r>
              <a:rPr lang="en-US" dirty="0"/>
              <a:t>6. http://</a:t>
            </a:r>
            <a:r>
              <a:rPr lang="en-US" dirty="0" smtClean="0"/>
              <a:t>seqanswers.com/forums/showthread.php?t=6447</a:t>
            </a:r>
          </a:p>
          <a:p>
            <a:r>
              <a:rPr lang="en-US" dirty="0"/>
              <a:t>7. http://</a:t>
            </a:r>
            <a:r>
              <a:rPr lang="en-US" dirty="0" smtClean="0"/>
              <a:t>seqanswers.com/forums/showthread.php?t=5250</a:t>
            </a:r>
          </a:p>
          <a:p>
            <a:r>
              <a:rPr lang="en-US" dirty="0"/>
              <a:t>8. http://pathogenomics.bham.ac.uk/hts/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9453"/>
            <a:ext cx="8229600" cy="3436619"/>
          </a:xfrm>
        </p:spPr>
      </p:pic>
    </p:spTree>
    <p:extLst>
      <p:ext uri="{BB962C8B-B14F-4D97-AF65-F5344CB8AC3E}">
        <p14:creationId xmlns:p14="http://schemas.microsoft.com/office/powerpoint/2010/main" val="19018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07" y="1219200"/>
            <a:ext cx="5291585" cy="4937125"/>
          </a:xfrm>
        </p:spPr>
      </p:pic>
    </p:spTree>
    <p:extLst>
      <p:ext uri="{BB962C8B-B14F-4D97-AF65-F5344CB8AC3E}">
        <p14:creationId xmlns:p14="http://schemas.microsoft.com/office/powerpoint/2010/main" val="7144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68" y="2239760"/>
            <a:ext cx="6716063" cy="2896004"/>
          </a:xfrm>
        </p:spPr>
      </p:pic>
    </p:spTree>
    <p:extLst>
      <p:ext uri="{BB962C8B-B14F-4D97-AF65-F5344CB8AC3E}">
        <p14:creationId xmlns:p14="http://schemas.microsoft.com/office/powerpoint/2010/main" val="42855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7" y="1219200"/>
            <a:ext cx="2902846" cy="4937125"/>
          </a:xfrm>
        </p:spPr>
      </p:pic>
    </p:spTree>
    <p:extLst>
      <p:ext uri="{BB962C8B-B14F-4D97-AF65-F5344CB8AC3E}">
        <p14:creationId xmlns:p14="http://schemas.microsoft.com/office/powerpoint/2010/main" val="20159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75</TotalTime>
  <Words>160</Words>
  <Application>Microsoft Office PowerPoint</Application>
  <PresentationFormat>On-screen Show (4:3)</PresentationFormat>
  <Paragraphs>30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Origin</vt:lpstr>
      <vt:lpstr>PDCB BioC for HTS topic Understanding the tech. 01</vt:lpstr>
      <vt:lpstr>Topics</vt:lpstr>
      <vt:lpstr>NGS tech</vt:lpstr>
      <vt:lpstr>NGS tech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454</vt:lpstr>
      <vt:lpstr>PowerPoint Presentation</vt:lpstr>
      <vt:lpstr>PowerPoint Presentation</vt:lpstr>
      <vt:lpstr>PowerPoint Presentation</vt:lpstr>
      <vt:lpstr>SOLiD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Pacific Biosciences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Illumina</vt:lpstr>
      <vt:lpstr>PowerPoint Presentation</vt:lpstr>
      <vt:lpstr>PowerPoint Presentation</vt:lpstr>
      <vt:lpstr>PowerPoint Presentation</vt:lpstr>
      <vt:lpstr>PE and MP</vt:lpstr>
      <vt:lpstr>PowerPoint Presentation</vt:lpstr>
      <vt:lpstr>Ion Torrent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NGS tech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PDCB BioC for HTS topic Understanding the tech.</dc:title>
  <dc:creator>Leonardo</dc:creator>
  <cp:lastModifiedBy>Leonardo</cp:lastModifiedBy>
  <cp:revision>8</cp:revision>
  <dcterms:created xsi:type="dcterms:W3CDTF">2010-08-25T20:28:54Z</dcterms:created>
  <dcterms:modified xsi:type="dcterms:W3CDTF">2010-08-25T21:44:27Z</dcterms:modified>
</cp:coreProperties>
</file>